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6600"/>
    <a:srgbClr val="FF0000"/>
    <a:srgbClr val="80008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B6BD0-4077-45AC-9D6C-D103B105B7D7}" type="datetimeFigureOut">
              <a:rPr lang="en-SG" smtClean="0"/>
              <a:t>4/2/2012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854D-814A-4758-8163-38FF366295BD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10923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B6BD0-4077-45AC-9D6C-D103B105B7D7}" type="datetimeFigureOut">
              <a:rPr lang="en-SG" smtClean="0"/>
              <a:t>4/2/2012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854D-814A-4758-8163-38FF366295BD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73310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B6BD0-4077-45AC-9D6C-D103B105B7D7}" type="datetimeFigureOut">
              <a:rPr lang="en-SG" smtClean="0"/>
              <a:t>4/2/2012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854D-814A-4758-8163-38FF366295BD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223702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B6BD0-4077-45AC-9D6C-D103B105B7D7}" type="datetimeFigureOut">
              <a:rPr lang="en-SG" smtClean="0"/>
              <a:t>4/2/2012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854D-814A-4758-8163-38FF366295BD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34582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B6BD0-4077-45AC-9D6C-D103B105B7D7}" type="datetimeFigureOut">
              <a:rPr lang="en-SG" smtClean="0"/>
              <a:t>4/2/2012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854D-814A-4758-8163-38FF366295BD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10002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B6BD0-4077-45AC-9D6C-D103B105B7D7}" type="datetimeFigureOut">
              <a:rPr lang="en-SG" smtClean="0"/>
              <a:t>4/2/2012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854D-814A-4758-8163-38FF366295BD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79088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B6BD0-4077-45AC-9D6C-D103B105B7D7}" type="datetimeFigureOut">
              <a:rPr lang="en-SG" smtClean="0"/>
              <a:t>4/2/2012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854D-814A-4758-8163-38FF366295BD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999204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B6BD0-4077-45AC-9D6C-D103B105B7D7}" type="datetimeFigureOut">
              <a:rPr lang="en-SG" smtClean="0"/>
              <a:t>4/2/2012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854D-814A-4758-8163-38FF366295BD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23541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B6BD0-4077-45AC-9D6C-D103B105B7D7}" type="datetimeFigureOut">
              <a:rPr lang="en-SG" smtClean="0"/>
              <a:t>4/2/2012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854D-814A-4758-8163-38FF366295BD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93870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B6BD0-4077-45AC-9D6C-D103B105B7D7}" type="datetimeFigureOut">
              <a:rPr lang="en-SG" smtClean="0"/>
              <a:t>4/2/2012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854D-814A-4758-8163-38FF366295BD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26849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B6BD0-4077-45AC-9D6C-D103B105B7D7}" type="datetimeFigureOut">
              <a:rPr lang="en-SG" smtClean="0"/>
              <a:t>4/2/2012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854D-814A-4758-8163-38FF366295BD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13820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B6BD0-4077-45AC-9D6C-D103B105B7D7}" type="datetimeFigureOut">
              <a:rPr lang="en-SG" smtClean="0"/>
              <a:t>4/2/2012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7854D-814A-4758-8163-38FF366295BD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125355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922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6114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45515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44932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867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515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2311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Sadie Aziz</dc:creator>
  <cp:lastModifiedBy>Sadie Aziz</cp:lastModifiedBy>
  <cp:revision>1</cp:revision>
  <dcterms:created xsi:type="dcterms:W3CDTF">2012-02-04T03:30:35Z</dcterms:created>
  <dcterms:modified xsi:type="dcterms:W3CDTF">2012-02-04T03:34:31Z</dcterms:modified>
</cp:coreProperties>
</file>